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B8A"/>
    <a:srgbClr val="1EB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15"/>
  </p:normalViewPr>
  <p:slideViewPr>
    <p:cSldViewPr snapToGrid="0">
      <p:cViewPr varScale="1">
        <p:scale>
          <a:sx n="95" d="100"/>
          <a:sy n="9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CD66-57FA-64EE-17AC-8C4742766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127249"/>
            <a:ext cx="6119813" cy="23876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Calibri" panose="020F0502020204030204" pitchFamily="34" charset="0"/>
                <a:ea typeface="Apple Color Emoji" pitchFamily="2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BAC9-0724-E82D-2C12-D105EEBAE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812506"/>
            <a:ext cx="6119813" cy="1246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7E3A-46C1-455B-9AC0-3CC457FA0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99916-211E-035E-7F06-A09423BA8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AC23D-AFFE-CAFD-545F-02F3CDEC8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6507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1530C-CC4B-9512-8FA3-6FA84708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F05158-B97B-EC77-90AF-A12A675D9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57F14-230C-9CB9-02C7-CF80F474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AF548-95ED-4B3D-D799-862BBDC1E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5F048-E8FC-44B7-C774-AD538862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7151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7BC97-87F5-3186-C744-9CC59F8314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1ED710-E4C8-55CE-55FA-C300D52CA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1D863-AEB5-6673-50EE-03B26350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03253-2044-E95C-6679-7083B120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74B31-8684-7211-128F-ADCCEDBA9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26864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7C92-F564-DE4A-B5E7-D8E23065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FEEA1-65E9-EA58-B358-76971BE6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40F8A-095E-9361-8F4A-F410E114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9A5E7-B14E-D2AB-2B1F-95D764F37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9F7BB-35C8-E044-B9C9-D9329117A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8919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0CB97-83B6-50CC-4611-EB57DDA23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F6795-F3C1-3327-C31A-19133B6B7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B0613-BE84-2091-12DE-B06C94A03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D179-FAE8-4E84-5F49-65E47C5C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B36EB-628B-AA2B-A5C0-2E45BC93C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3052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3361A-C137-A4FD-5001-E680802B8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062B8-3BEC-6BB3-5A15-24168FD31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F30B1B-51D1-0003-B2E1-FFDC5EFAA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1E2DF-D1F2-5596-1F61-38235158B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3196E-3DBE-0FA9-5504-8E65EB727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7829E-B115-E5FA-1A4E-5ED032ABD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0645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65BBD-5D7F-11CE-FD3F-0D51BAE7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5E75B-A432-79BC-3BAB-4FAC2ABAB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E4B79-713D-6264-B202-D89B6A2AA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927C7C-4CC0-8CF5-9AC9-F902DD9F6E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FA93DB-9F9B-21D8-1F06-7490F0A73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9CDEE5-6202-AA66-82F5-3AFF7D3D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47FF1D-263B-AB6F-F99E-D080FEAD4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79057D-484C-1935-E6AD-CDD3C1DAB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026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1BB5-6D75-A35A-630C-501CD55F8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66F2F-A611-AEF8-F053-EDC4666EB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C68EC-70BB-A5BF-CEA8-A12481CD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1AA3B-9E8F-D523-4F24-E46241B0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7310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4B09E6-35A4-573C-CEC2-D354CFA18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F8D46-C40F-71DB-558D-552AD413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FFC31-9D44-162A-007C-D964EEAC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4845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285C8-C4DE-E3A7-4585-559C0C6DE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D783A-F7CA-83C0-97AB-24AD3589A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D4793-4205-4245-2BB0-2E933F34B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87782-DF1C-C89B-8D42-EEC9A1899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F964F-50BC-C0F7-BBE4-EF9B08CA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79E5F-6F44-E62E-5EE8-6D0D8CD6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6672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80849-CF63-0E3D-4E51-FADB87BBB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78E8F1-E03A-F09D-CD48-D2AE0CA79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E40EEA-CF8C-2FE2-82E5-A28E8382A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89D50E-8E4E-5275-4FFB-793E410F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F7E22-C404-0CCC-A4A0-0F386E1F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0D0D4-00BF-2BB7-99AD-7DE266857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4488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8AD561-F2ED-8638-FC38-4489AB92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C4018-8C68-A63F-1E85-BAB04A554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2F5B9-1639-1502-18E3-FDB62FEF8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1A8F3-BF2D-1964-2B47-BCB6F6A214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13207-F815-AD33-0F0F-759DBF6F4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3705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AB408-6CC1-B58D-1C15-0E6A98CC80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AEA39-D957-2808-28D3-C13AAB57D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7886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53891-1830-2098-2A76-05BB0DDE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76397-CD67-8F20-6051-2CF1931D6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8833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2024-07-04T06:47:57Z</dcterms:created>
  <dcterms:modified xsi:type="dcterms:W3CDTF">2024-07-04T07:07:29Z</dcterms:modified>
</cp:coreProperties>
</file>