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48"/>
    <p:restoredTop sz="94626"/>
  </p:normalViewPr>
  <p:slideViewPr>
    <p:cSldViewPr snapToGrid="0">
      <p:cViewPr varScale="1">
        <p:scale>
          <a:sx n="95" d="100"/>
          <a:sy n="95" d="100"/>
        </p:scale>
        <p:origin x="208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6" y="4273550"/>
            <a:ext cx="6334126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2C0EEA-2008-139B-1841-69129348D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730" y="3321268"/>
            <a:ext cx="6424912" cy="1597573"/>
          </a:xfrm>
        </p:spPr>
        <p:txBody>
          <a:bodyPr/>
          <a:lstStyle/>
          <a:p>
            <a:pPr algn="ctr"/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730" y="5190212"/>
            <a:ext cx="6424912" cy="1410284"/>
          </a:xfrm>
        </p:spPr>
        <p:txBody>
          <a:bodyPr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10</cp:revision>
  <dcterms:created xsi:type="dcterms:W3CDTF">2024-05-28T11:14:53Z</dcterms:created>
  <dcterms:modified xsi:type="dcterms:W3CDTF">2025-06-23T13:44:15Z</dcterms:modified>
</cp:coreProperties>
</file>