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5"/>
  </p:handout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3798"/>
    <a:srgbClr val="1A4282"/>
    <a:srgbClr val="1B44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07"/>
    <p:restoredTop sz="94626"/>
  </p:normalViewPr>
  <p:slideViewPr>
    <p:cSldViewPr snapToGrid="0">
      <p:cViewPr varScale="1">
        <p:scale>
          <a:sx n="102" d="100"/>
          <a:sy n="102" d="100"/>
        </p:scale>
        <p:origin x="208" y="5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97" d="100"/>
          <a:sy n="97" d="100"/>
        </p:scale>
        <p:origin x="3120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022594C-CD81-F886-A2AE-51420A41A08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9333AA-1F29-E413-F6E0-247867F4EFE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9D6DC8-5A3B-214C-ADAB-9ADBAF015139}" type="datetimeFigureOut">
              <a:rPr lang="en-EG" smtClean="0"/>
              <a:t>23/06/2025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3F4632-8811-689D-B434-E2FD5F2FFB8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4BFE82-2C1A-C3DA-1D6E-DB849AB6CB6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EE432E-8592-8D40-92B9-1981A9ABAFC7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541435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33633-319F-7C28-3D82-9334EFD2B3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3401" y="2200275"/>
            <a:ext cx="6324600" cy="1859756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5400" b="1">
                <a:solidFill>
                  <a:srgbClr val="1B448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B97010-8538-1829-2DF6-D6EC86C451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3875" y="4273550"/>
            <a:ext cx="6467475" cy="1655762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1A428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BE7D43-6915-A01A-C726-F468425B2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23/06/2025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8F629E-1DAA-FDAF-6245-0CEEAFA77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529852-1557-7970-AB86-80D574419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06881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E2640B-B8BF-B369-0C52-40343C510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7E5D05-CAAA-F2B0-800D-3905B0E5F8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49F39F-E47D-FEA0-A8B3-1743DA40DA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23/06/2025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A065E3-B588-B3A6-AA0F-24C1D6E32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16AC7E-3F55-285B-A181-296D08707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399648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AA2200A-B48C-A62F-73B1-979E1A4015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1896B1-179F-3A67-7C1A-CE1DF82844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C78FB4-4234-E719-A37C-79571B673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23/06/2025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BBEE06-B828-871C-EA33-A63AE3C33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64688D-D707-A332-4410-59B8ABF2F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6501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805DA0-92BC-58A4-7BF4-2B2250BE34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0E7682-A094-677A-6900-131E604334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BAFEF6-B827-3B61-83B8-864046354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23/06/2025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E7E52E-846A-1FD0-F759-F4A7EFF04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3F006B-1DED-A58E-7DD4-2F8E00ECE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082361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1B8B7-ADD6-FE27-76D1-D775B7EBB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C97CBB-7E8E-E03D-2366-47F11B3117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D48079-6C32-171F-82F7-248702EAC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23/06/2025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851943-FA15-9C98-BAF1-8E7878B49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5A3FE7-D94F-0E37-8C2C-4C2C1098A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530075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7D806D-91C5-96D3-7546-4D2053F70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A4F240-DACF-76F2-2008-5302210BD4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AE7A75-BCCE-3FD8-E76F-C906A219E7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09047C-B1E6-7B27-4385-763B45000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23/06/2025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146A40-F1D7-0873-9708-89C6E00C8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1B16D7-A477-5943-EBAA-A4505D943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779045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0D9629-6285-1BBF-29D6-9F98BFD81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C76B34-B58F-F70C-1C45-D103A4FD1C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A1A9A8-C4D3-7032-BA12-0FBC30404D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280EBC-1E16-C3A4-2563-28ABBFB3B2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DF506A-54F0-B44F-9C36-0C6B5440A0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CBB6902-482D-DF0D-B5F6-EEA4D2188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23/06/2025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659594A-AC9C-4181-2748-094188C8E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53FE184-5FCC-A0CD-C1C6-0CFEECC40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34906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8A056-E8F4-8554-1C31-1D29C40130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94A77C-D008-A0F6-475E-DC8CF44E9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23/06/2025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C3395A-8855-D22D-E44A-22FA6FC3A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DDC412-22F5-D2A6-C52A-FA066A784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2598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9E6DE8-FEB8-E0B0-BF78-81A1C784DF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23/06/2025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8F41C29-D571-04D7-EF90-E15061EAB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DB31FC-F1C7-9D7C-876C-C269C0FF9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768166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8B14D4-AD2E-01CA-B4AA-0A7B511FD9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CD14D9-B95C-A81E-D699-C653D7E875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DCF5BC-E135-6173-B698-CF8E41E76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F526EE-07BD-ACD8-DCDC-7A8442BA3D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23/06/2025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64946D-AAB5-FDF4-E518-AD00C254A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F87266-9A2A-5CBC-1CDC-A7895AAA3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58444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657A0-8BD5-C787-F0CD-789DEC0E2A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3CAD8A-590C-150B-8B85-A7865FB842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88D63B-5F7D-21AE-89CA-4975BD86A1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DC8C66-C00C-BF8E-81D3-03BC47530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A9EC-C8DA-B14C-A94F-CD232E0FAA0D}" type="datetimeFigureOut">
              <a:rPr lang="en-EG" smtClean="0"/>
              <a:t>23/06/2025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8258EB-8E45-1749-3BC7-DA32339E9E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B579F5-9B00-1922-21E7-9E7A60D9D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7580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93D7D3-8198-2E20-190C-ACB285CBDA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FF394A-F079-0AC4-ED54-84220E7BD4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CA9EC-C8DA-B14C-A94F-CD232E0FAA0D}" type="datetimeFigureOut">
              <a:rPr lang="en-EG" smtClean="0"/>
              <a:t>23/06/2025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DB97F8-FAF2-B24F-4299-26A1CE653F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00392F-A980-2441-AAA2-69524813DA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682D6-E81D-F241-9904-2E56D6BB42BB}" type="slidenum">
              <a:rPr lang="en-EG" smtClean="0"/>
              <a:t>‹#›</a:t>
            </a:fld>
            <a:endParaRPr lang="en-EG"/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CF4781E8-82AD-9FE0-5D95-57ADC2E832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</p:spTree>
    <p:extLst>
      <p:ext uri="{BB962C8B-B14F-4D97-AF65-F5344CB8AC3E}">
        <p14:creationId xmlns:p14="http://schemas.microsoft.com/office/powerpoint/2010/main" val="1493957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2C3798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C15030-262F-0B06-F7F6-C54D3E8841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0948" y="3332748"/>
            <a:ext cx="6381712" cy="1588168"/>
          </a:xfrm>
        </p:spPr>
        <p:txBody>
          <a:bodyPr/>
          <a:lstStyle/>
          <a:p>
            <a:pPr algn="ctr"/>
            <a:endParaRPr lang="en-EG" dirty="0">
              <a:solidFill>
                <a:srgbClr val="2C3798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EBFF4E-E519-1AA3-6DB5-9F090ABC99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0948" y="5196517"/>
            <a:ext cx="6381712" cy="1420289"/>
          </a:xfrm>
        </p:spPr>
        <p:txBody>
          <a:bodyPr/>
          <a:lstStyle/>
          <a:p>
            <a:pPr algn="ctr"/>
            <a:endParaRPr lang="en-EG" dirty="0">
              <a:solidFill>
                <a:srgbClr val="2C379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377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D0E581-10B9-74BF-E277-E0E5C04B6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73FE01-A46E-7861-B701-DDB2AED738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807825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1010F-7717-536B-F5AB-E288C3C45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E18644-4E9F-33EB-59AB-BF64D79584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8607166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1">
      <a:dk1>
        <a:srgbClr val="2C3898"/>
      </a:dk1>
      <a:lt1>
        <a:srgbClr val="2C3898"/>
      </a:lt1>
      <a:dk2>
        <a:srgbClr val="2C3899"/>
      </a:dk2>
      <a:lt2>
        <a:srgbClr val="2C3898"/>
      </a:lt2>
      <a:accent1>
        <a:srgbClr val="2C3899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2C3799"/>
      </a:hlink>
      <a:folHlink>
        <a:srgbClr val="5B9AD4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0</Words>
  <Application>Microsoft Macintosh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 Unicode MS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RM EVENTS</cp:lastModifiedBy>
  <cp:revision>11</cp:revision>
  <dcterms:created xsi:type="dcterms:W3CDTF">2024-05-28T11:14:53Z</dcterms:created>
  <dcterms:modified xsi:type="dcterms:W3CDTF">2025-06-23T13:44:47Z</dcterms:modified>
</cp:coreProperties>
</file>